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9356F5B-498A-4D22-99A9-6FB628CE1462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341EBDF-54D7-4274-9F64-464598A42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356F5B-498A-4D22-99A9-6FB628CE1462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41EBDF-54D7-4274-9F64-464598A42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9356F5B-498A-4D22-99A9-6FB628CE1462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341EBDF-54D7-4274-9F64-464598A42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356F5B-498A-4D22-99A9-6FB628CE1462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41EBDF-54D7-4274-9F64-464598A42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9356F5B-498A-4D22-99A9-6FB628CE1462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341EBDF-54D7-4274-9F64-464598A42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356F5B-498A-4D22-99A9-6FB628CE1462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41EBDF-54D7-4274-9F64-464598A42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356F5B-498A-4D22-99A9-6FB628CE1462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41EBDF-54D7-4274-9F64-464598A42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356F5B-498A-4D22-99A9-6FB628CE1462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41EBDF-54D7-4274-9F64-464598A42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9356F5B-498A-4D22-99A9-6FB628CE1462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41EBDF-54D7-4274-9F64-464598A42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356F5B-498A-4D22-99A9-6FB628CE1462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41EBDF-54D7-4274-9F64-464598A42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356F5B-498A-4D22-99A9-6FB628CE1462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41EBDF-54D7-4274-9F64-464598A42B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9356F5B-498A-4D22-99A9-6FB628CE1462}" type="datetimeFigureOut">
              <a:rPr lang="en-US" smtClean="0"/>
              <a:pPr/>
              <a:t>4/13/2021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341EBDF-54D7-4274-9F64-464598A42B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.uk/url?sa=i&amp;rct=j&amp;q=&amp;esrc=s&amp;source=images&amp;cd=&amp;cad=rja&amp;uact=8&amp;ved=2ahUKEwiHz6S40PLeAhVGDOwKHdRxBS0QjRx6BAgBEAU&amp;url=https://www.campusfrance.org/en/European-Erasmus-plus-programme&amp;psig=AOvVaw1JD3PQxNc8xgkc21h0DRZ5&amp;ust=1543341274689175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DESKTOP\activitati%20pt%20mob.%20virtuale\video%20alimentatie\IMG_0998.MP4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DESKTOP\activitati%20pt%20mob.%20virtuale\video%20alimentatie\IMG_0996.MP4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DESKTOP\activitati%20pt%20mob.%20virtuale\video%20alimentatie\IMG_0983.MP4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214554"/>
            <a:ext cx="7772400" cy="1470025"/>
          </a:xfrm>
        </p:spPr>
        <p:txBody>
          <a:bodyPr/>
          <a:lstStyle/>
          <a:p>
            <a:r>
              <a:rPr lang="ro-RO" dirty="0" smtClean="0"/>
              <a:t/>
            </a:r>
            <a:br>
              <a:rPr lang="ro-RO" dirty="0" smtClean="0"/>
            </a:br>
            <a:r>
              <a:rPr lang="ro-RO" dirty="0" smtClean="0"/>
              <a:t>SCIENCE AND KIDS</a:t>
            </a:r>
            <a:br>
              <a:rPr lang="ro-RO" dirty="0" smtClean="0"/>
            </a:br>
            <a:r>
              <a:rPr lang="ro-RO" b="1" i="1" dirty="0" smtClean="0"/>
              <a:t>2018-1-IT02-KA229-048230_5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71802" y="4143380"/>
            <a:ext cx="5114778" cy="1101248"/>
          </a:xfrm>
        </p:spPr>
        <p:txBody>
          <a:bodyPr>
            <a:normAutofit lnSpcReduction="10000"/>
          </a:bodyPr>
          <a:lstStyle/>
          <a:p>
            <a:endParaRPr lang="ro-RO" b="1" dirty="0" smtClean="0"/>
          </a:p>
          <a:p>
            <a:endParaRPr lang="ro-RO" b="1" dirty="0" smtClean="0"/>
          </a:p>
          <a:p>
            <a:r>
              <a:rPr lang="ro-RO" b="1" dirty="0" smtClean="0"/>
              <a:t>ȘCOALA GIMNAZIALĂ </a:t>
            </a:r>
            <a:r>
              <a:rPr lang="ro-RO" b="1" i="1" dirty="0" smtClean="0"/>
              <a:t>DECEBAL </a:t>
            </a:r>
            <a:r>
              <a:rPr lang="ro-RO" b="1" dirty="0" smtClean="0"/>
              <a:t>CRICĂU</a:t>
            </a:r>
            <a:endParaRPr lang="en-US" b="1" dirty="0"/>
          </a:p>
        </p:txBody>
      </p:sp>
      <p:pic>
        <p:nvPicPr>
          <p:cNvPr id="4" name="Picture 3" descr="D:\ERASMUS+ Aprobate 2018\IT Science and kids- resp. Nadia Lisac\logo science and kids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214290"/>
            <a:ext cx="1571636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rc_mi" descr="Image result for erasmus plus">
            <a:hlinkClick r:id="rId3"/>
          </p:cNvPr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4125" t="39175" r="4381" b="36856"/>
          <a:stretch/>
        </p:blipFill>
        <p:spPr bwMode="auto">
          <a:xfrm>
            <a:off x="285720" y="214290"/>
            <a:ext cx="2714644" cy="10715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/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642918"/>
            <a:ext cx="7615262" cy="5643602"/>
          </a:xfrm>
        </p:spPr>
        <p:txBody>
          <a:bodyPr/>
          <a:lstStyle/>
          <a:p>
            <a:r>
              <a:rPr lang="ro-RO" dirty="0" smtClean="0"/>
              <a:t>Title of activity: </a:t>
            </a:r>
            <a:r>
              <a:rPr lang="ro-RO" i="1" dirty="0" smtClean="0"/>
              <a:t>English is fun;</a:t>
            </a:r>
          </a:p>
          <a:p>
            <a:r>
              <a:rPr lang="ro-RO" dirty="0" smtClean="0"/>
              <a:t>Date: </a:t>
            </a:r>
            <a:r>
              <a:rPr lang="ro-RO" dirty="0" smtClean="0"/>
              <a:t>31</a:t>
            </a:r>
            <a:r>
              <a:rPr lang="en-US" dirty="0" smtClean="0"/>
              <a:t>.0</a:t>
            </a:r>
            <a:r>
              <a:rPr lang="ro-RO" smtClean="0"/>
              <a:t>3</a:t>
            </a:r>
            <a:r>
              <a:rPr lang="en-US" smtClean="0"/>
              <a:t>.2021</a:t>
            </a:r>
            <a:endParaRPr lang="ro-RO" dirty="0" smtClean="0"/>
          </a:p>
          <a:p>
            <a:r>
              <a:rPr lang="en-US" dirty="0" smtClean="0"/>
              <a:t>Subject / Curriculum link: Languages, Science, Arts</a:t>
            </a:r>
            <a:r>
              <a:rPr lang="ro-RO" dirty="0" smtClean="0"/>
              <a:t>;</a:t>
            </a:r>
          </a:p>
          <a:p>
            <a:r>
              <a:rPr lang="en-US" dirty="0" smtClean="0"/>
              <a:t>Year group / Age of children: 4</a:t>
            </a:r>
            <a:r>
              <a:rPr lang="en-US" baseline="30000" dirty="0" smtClean="0"/>
              <a:t>th</a:t>
            </a:r>
            <a:r>
              <a:rPr lang="en-US" dirty="0" smtClean="0"/>
              <a:t> grade</a:t>
            </a:r>
            <a:r>
              <a:rPr lang="ro-RO" dirty="0" smtClean="0"/>
              <a:t>;</a:t>
            </a:r>
            <a:endParaRPr lang="en-US" dirty="0" smtClean="0"/>
          </a:p>
          <a:p>
            <a:r>
              <a:rPr lang="en-US" dirty="0" smtClean="0"/>
              <a:t>Teacher(s):</a:t>
            </a:r>
            <a:r>
              <a:rPr lang="ro-RO" dirty="0" smtClean="0"/>
              <a:t> </a:t>
            </a:r>
            <a:r>
              <a:rPr lang="en-US" dirty="0" err="1" smtClean="0"/>
              <a:t>Cupșan</a:t>
            </a:r>
            <a:r>
              <a:rPr lang="en-US" dirty="0" smtClean="0"/>
              <a:t> </a:t>
            </a:r>
            <a:r>
              <a:rPr lang="en-US" dirty="0" err="1" smtClean="0"/>
              <a:t>Lăcrămioara</a:t>
            </a:r>
            <a:r>
              <a:rPr lang="ro-RO" dirty="0" smtClean="0"/>
              <a:t>;</a:t>
            </a:r>
          </a:p>
          <a:p>
            <a:r>
              <a:rPr lang="en-US" dirty="0" smtClean="0"/>
              <a:t>Key Words</a:t>
            </a:r>
            <a:r>
              <a:rPr lang="ro-RO" dirty="0" smtClean="0"/>
              <a:t>: </a:t>
            </a:r>
            <a:r>
              <a:rPr lang="en-US" dirty="0" smtClean="0"/>
              <a:t>Role play, fun, English</a:t>
            </a:r>
            <a:r>
              <a:rPr lang="ro-RO" dirty="0" smtClean="0"/>
              <a:t>;</a:t>
            </a:r>
            <a:endParaRPr lang="en-US" dirty="0" smtClean="0"/>
          </a:p>
          <a:p>
            <a:r>
              <a:rPr lang="en-US" dirty="0" smtClean="0"/>
              <a:t>Resources</a:t>
            </a:r>
            <a:r>
              <a:rPr lang="ro-RO" dirty="0" smtClean="0"/>
              <a:t>: </a:t>
            </a:r>
            <a:r>
              <a:rPr lang="en-US" dirty="0" smtClean="0"/>
              <a:t>Fruits, fizzy sweet drink, chips, paper plates, glass</a:t>
            </a:r>
            <a:r>
              <a:rPr lang="ro-RO" dirty="0" smtClean="0"/>
              <a:t>, unsalted peanuts.</a:t>
            </a:r>
            <a:endParaRPr lang="en-US" dirty="0" smtClean="0"/>
          </a:p>
          <a:p>
            <a:pPr>
              <a:buNone/>
            </a:pP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642919"/>
            <a:ext cx="7643866" cy="5286412"/>
          </a:xfrm>
        </p:spPr>
        <p:txBody>
          <a:bodyPr/>
          <a:lstStyle/>
          <a:p>
            <a:r>
              <a:rPr lang="en-US" dirty="0" smtClean="0"/>
              <a:t>Learning objectives / outcome</a:t>
            </a:r>
            <a:r>
              <a:rPr lang="ro-RO" dirty="0" smtClean="0"/>
              <a:t>:</a:t>
            </a:r>
          </a:p>
          <a:p>
            <a:pPr>
              <a:buNone/>
            </a:pPr>
            <a:r>
              <a:rPr lang="ro-RO" dirty="0" smtClean="0"/>
              <a:t>-</a:t>
            </a:r>
            <a:r>
              <a:rPr lang="el-GR" dirty="0" smtClean="0"/>
              <a:t> </a:t>
            </a:r>
            <a:r>
              <a:rPr lang="ro-RO" dirty="0" smtClean="0"/>
              <a:t> </a:t>
            </a:r>
            <a:r>
              <a:rPr lang="el-GR" dirty="0" smtClean="0"/>
              <a:t>learn the knowledge and ability required to approach or deal with a specific situation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ro-RO" dirty="0" smtClean="0"/>
              <a:t> </a:t>
            </a:r>
            <a:r>
              <a:rPr lang="en-US" dirty="0" smtClean="0"/>
              <a:t>identify and correctly use vocabulary related to specific scenarios, places, etc. when speaking;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ro-RO" dirty="0" smtClean="0"/>
              <a:t> </a:t>
            </a:r>
            <a:r>
              <a:rPr lang="en-US" dirty="0" smtClean="0"/>
              <a:t>identify appropriate dialogue used in different real-life scenarios;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ro-RO" dirty="0" smtClean="0"/>
              <a:t> </a:t>
            </a:r>
            <a:r>
              <a:rPr lang="en-US" dirty="0" smtClean="0"/>
              <a:t>create a simple narrative based on a real-life situation.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MG_0998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MG_0996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IMG_0983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o-RO" dirty="0" smtClean="0"/>
              <a:t>                             </a:t>
            </a:r>
          </a:p>
          <a:p>
            <a:pPr>
              <a:buNone/>
            </a:pPr>
            <a:endParaRPr lang="ro-RO" dirty="0" smtClean="0"/>
          </a:p>
          <a:p>
            <a:pPr>
              <a:buNone/>
            </a:pPr>
            <a:endParaRPr lang="ro-RO" dirty="0" smtClean="0"/>
          </a:p>
          <a:p>
            <a:pPr>
              <a:buNone/>
            </a:pPr>
            <a:r>
              <a:rPr lang="ro-RO" dirty="0" smtClean="0"/>
              <a:t>                         </a:t>
            </a:r>
            <a:r>
              <a:rPr lang="ro-RO" sz="6000" dirty="0" smtClean="0"/>
              <a:t>THANK YOU</a:t>
            </a:r>
            <a:endParaRPr lang="en-US" sz="6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</TotalTime>
  <Words>136</Words>
  <Application>Microsoft Office PowerPoint</Application>
  <PresentationFormat>On-screen Show (4:3)</PresentationFormat>
  <Paragraphs>20</Paragraphs>
  <Slides>7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Opulent</vt:lpstr>
      <vt:lpstr> SCIENCE AND KIDS 2018-1-IT02-KA229-048230_5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ljh</dc:title>
  <dc:creator>Radu</dc:creator>
  <cp:lastModifiedBy>Radu</cp:lastModifiedBy>
  <cp:revision>5</cp:revision>
  <dcterms:created xsi:type="dcterms:W3CDTF">2021-04-13T06:07:46Z</dcterms:created>
  <dcterms:modified xsi:type="dcterms:W3CDTF">2021-04-13T06:31:19Z</dcterms:modified>
</cp:coreProperties>
</file>